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304" r:id="rId2"/>
    <p:sldId id="257" r:id="rId3"/>
    <p:sldId id="258" r:id="rId4"/>
    <p:sldId id="288" r:id="rId5"/>
    <p:sldId id="289" r:id="rId6"/>
    <p:sldId id="287" r:id="rId7"/>
    <p:sldId id="299" r:id="rId8"/>
    <p:sldId id="300" r:id="rId9"/>
    <p:sldId id="301" r:id="rId10"/>
    <p:sldId id="290" r:id="rId11"/>
    <p:sldId id="292" r:id="rId12"/>
    <p:sldId id="293" r:id="rId13"/>
    <p:sldId id="291" r:id="rId14"/>
    <p:sldId id="302" r:id="rId15"/>
    <p:sldId id="294" r:id="rId16"/>
    <p:sldId id="295" r:id="rId17"/>
    <p:sldId id="303" r:id="rId18"/>
    <p:sldId id="296" r:id="rId19"/>
    <p:sldId id="297" r:id="rId20"/>
  </p:sldIdLst>
  <p:sldSz cx="12192000" cy="6858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Bookman Old Style" panose="02050604050505020204" pitchFamily="18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ndara" panose="020E05020303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95" autoAdjust="0"/>
  </p:normalViewPr>
  <p:slideViewPr>
    <p:cSldViewPr snapToGrid="0">
      <p:cViewPr varScale="1">
        <p:scale>
          <a:sx n="62" d="100"/>
          <a:sy n="62" d="100"/>
        </p:scale>
        <p:origin x="996" y="48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286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411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63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et.google.com/trips/" TargetMode="External"/><Relationship Id="rId3" Type="http://schemas.openxmlformats.org/officeDocument/2006/relationships/hyperlink" Target="https://developers.google.com/places/web-service/place-id" TargetMode="External"/><Relationship Id="rId7" Type="http://schemas.openxmlformats.org/officeDocument/2006/relationships/hyperlink" Target="http://www.budgetyourtrip.com/api/" TargetMode="External"/><Relationship Id="rId2" Type="http://schemas.openxmlformats.org/officeDocument/2006/relationships/hyperlink" Target="https://developers.google.com/places/web-service/search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-tripadvisor.com/content-api/" TargetMode="External"/><Relationship Id="rId5" Type="http://schemas.openxmlformats.org/officeDocument/2006/relationships/hyperlink" Target="https://developers.google.com/maps/documentation/javascript/tutorial" TargetMode="External"/><Relationship Id="rId4" Type="http://schemas.openxmlformats.org/officeDocument/2006/relationships/hyperlink" Target="https://developers.google.com/places/web-service/photos" TargetMode="External"/><Relationship Id="rId9" Type="http://schemas.openxmlformats.org/officeDocument/2006/relationships/hyperlink" Target="https://developers.google.com/knowledge-graph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Google Shape;88;p13"/>
          <p:cNvSpPr txBox="1">
            <a:spLocks/>
          </p:cNvSpPr>
          <p:nvPr/>
        </p:nvSpPr>
        <p:spPr>
          <a:xfrm>
            <a:off x="1116395" y="441855"/>
            <a:ext cx="10492351" cy="123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959"/>
            </a:pPr>
            <a:r>
              <a:rPr lang="en-US" sz="6000" b="1" smtClean="0">
                <a:latin typeface="Candara" panose="020E0502030303020204" pitchFamily="34" charset="0"/>
              </a:rPr>
              <a:t>Travel Explorer</a:t>
            </a:r>
            <a:r>
              <a:rPr lang="en-US" smtClean="0"/>
              <a:t/>
            </a:r>
            <a:br>
              <a:rPr lang="en-US" smtClean="0"/>
            </a:br>
            <a:r>
              <a:rPr lang="en-US" sz="3200" smtClean="0">
                <a:latin typeface="Candara" panose="020E0502030303020204" pitchFamily="34" charset="0"/>
              </a:rPr>
              <a:t>Make Memories Around The World</a:t>
            </a:r>
            <a:endParaRPr lang="en-US" sz="3200" dirty="0">
              <a:latin typeface="Candara" panose="020E0502030303020204" pitchFamily="34" charset="0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" name="Google Shape;89;p13"/>
          <p:cNvSpPr txBox="1">
            <a:spLocks/>
          </p:cNvSpPr>
          <p:nvPr/>
        </p:nvSpPr>
        <p:spPr>
          <a:xfrm>
            <a:off x="7056120" y="3825240"/>
            <a:ext cx="5135880" cy="2686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spcBef>
                <a:spcPts val="640"/>
              </a:spcBef>
              <a:buClr>
                <a:srgbClr val="888888"/>
              </a:buClr>
              <a:buSzPts val="3200"/>
              <a:buFont typeface="Helvetica Neue"/>
              <a:buChar char="-"/>
            </a:pPr>
            <a:endParaRPr lang="en-US" dirty="0" smtClean="0"/>
          </a:p>
          <a:p>
            <a:pPr indent="-254000"/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Saran </a:t>
            </a:r>
            <a:r>
              <a:rPr lang="en-US" sz="3600" b="1" dirty="0" err="1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Akkiraju</a:t>
            </a:r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– 2</a:t>
            </a:r>
          </a:p>
          <a:p>
            <a:pPr indent="-254000"/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Pallavi Desai – 62</a:t>
            </a:r>
          </a:p>
          <a:p>
            <a:pPr indent="-254000"/>
            <a:r>
              <a:rPr lang="en-US" sz="3600" b="1" dirty="0" err="1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Mastan</a:t>
            </a:r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Krishna </a:t>
            </a:r>
            <a:r>
              <a:rPr lang="en-US" sz="3600" b="1" dirty="0" err="1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Neeraj</a:t>
            </a:r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Padarthi</a:t>
            </a:r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– 37</a:t>
            </a:r>
          </a:p>
          <a:p>
            <a:pPr indent="-254000"/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Harish Tata - 50</a:t>
            </a:r>
            <a:endParaRPr lang="en-US" sz="3600" b="1" dirty="0">
              <a:solidFill>
                <a:schemeClr val="tx1"/>
              </a:solidFill>
              <a:latin typeface="Candara" panose="020E050203030302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User customized plan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399"/>
            <a:ext cx="10866120" cy="5120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114217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Day wise </a:t>
            </a:r>
            <a:r>
              <a:rPr lang="en-US" b="1" dirty="0" smtClean="0">
                <a:latin typeface="Candara" panose="020E0502030303020204" pitchFamily="34" charset="0"/>
                <a:cs typeface="Times New Roman" pitchFamily="18" charset="0"/>
              </a:rPr>
              <a:t>plan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051560"/>
            <a:ext cx="11049001" cy="4968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5" y="-158499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View Day wise plan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731520"/>
            <a:ext cx="11222255" cy="522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Search History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6CB0B9-3EB9-4310-BEA8-2D74890A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0721"/>
            <a:ext cx="10696073" cy="50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Candara" panose="020E0502030303020204" pitchFamily="34" charset="0"/>
                <a:cs typeface="Times New Roman" pitchFamily="18" charset="0"/>
              </a:rPr>
              <a:t>Contact Us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21" y="1014618"/>
            <a:ext cx="10720552" cy="50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APIs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Id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Future Enhancements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multiple interests into consideration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an option to chose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 estimates including hotel,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links for coupon codes for visiting a place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developers.google.com/places/web-service/search</a:t>
            </a:r>
            <a:endParaRPr lang="en-US" sz="2400" dirty="0" smtClean="0"/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developers.google.com/places/web-service/place-id</a:t>
            </a:r>
            <a:endParaRPr lang="en-US" sz="2400" dirty="0" smtClean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developers.google.com/places/web-service/photos</a:t>
            </a:r>
            <a:endParaRPr lang="en-US" sz="2400" dirty="0" smtClean="0"/>
          </a:p>
          <a:p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developers.google.com/maps/documentation/javascript/tutorial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https://developer-tripadvisor.com/content-api</a:t>
            </a:r>
            <a:r>
              <a:rPr lang="en-US" sz="2400" dirty="0" smtClean="0">
                <a:hlinkClick r:id="rId6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7"/>
              </a:rPr>
              <a:t>http://www.budgetyourtrip.com/api</a:t>
            </a:r>
            <a:r>
              <a:rPr lang="en-US" sz="2400" dirty="0" smtClean="0">
                <a:hlinkClick r:id="rId7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8"/>
              </a:rPr>
              <a:t>https://get.google.com/trips</a:t>
            </a:r>
            <a:r>
              <a:rPr lang="en-US" sz="2400" dirty="0" smtClean="0">
                <a:hlinkClick r:id="rId8"/>
              </a:rPr>
              <a:t>/</a:t>
            </a:r>
            <a:endParaRPr lang="en-US" sz="2400" dirty="0" smtClean="0"/>
          </a:p>
          <a:p>
            <a:r>
              <a:rPr lang="en-US" sz="2400">
                <a:hlinkClick r:id="rId9"/>
              </a:rPr>
              <a:t>https://developers.google.com/knowledge-graph</a:t>
            </a:r>
            <a:r>
              <a:rPr lang="en-US" sz="2400" smtClean="0">
                <a:hlinkClick r:id="rId9"/>
              </a:rPr>
              <a:t>/</a:t>
            </a:r>
            <a:endParaRPr lang="en-US" sz="240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45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609600" y="1021080"/>
            <a:ext cx="11216640" cy="486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Objective: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create an application which gives a better travel plan to the user based on his interests, budget and duration of the trip.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Targeted Users: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Anyone who is looking for a best travel plan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itchFamily="18" charset="0"/>
                <a:sym typeface="Arial"/>
              </a:rPr>
              <a:t>Existing Applications</a:t>
            </a:r>
            <a:endParaRPr b="1" dirty="0">
              <a:latin typeface="Candara" panose="020E0502030303020204" pitchFamily="34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Trips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TripAdvisor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Triplt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Skiplagged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MakeMyTrip 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Yatra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2050" name="Picture 2" descr="C:\Users\praneeth\Desktop\Google Trip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1214" y="1415461"/>
            <a:ext cx="1824128" cy="1824128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46990" y="1605779"/>
            <a:ext cx="1622243" cy="151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1037" y="1802674"/>
            <a:ext cx="1753087" cy="143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7114" y="3579223"/>
            <a:ext cx="1415748" cy="156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32319" y="3786395"/>
            <a:ext cx="1332683" cy="127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95874" y="3788228"/>
            <a:ext cx="1392388" cy="1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1524000" y="257972"/>
            <a:ext cx="750964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anose="02020603050405020304" pitchFamily="18" charset="0"/>
                <a:sym typeface="Arial"/>
              </a:rPr>
              <a:t>Unique Features</a:t>
            </a:r>
            <a:endParaRPr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6836"/>
            <a:ext cx="5150119" cy="414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below for making a better plan.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Budget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Interest of the user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10242" name="AutoShape 2" descr="Image result for c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525" y="578815"/>
            <a:ext cx="3038475" cy="248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9719" y="3383545"/>
            <a:ext cx="59721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Features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and User review based sorting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User customized plan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Search History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Day wise plan (Budget and shortest path)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View Day wise plan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Home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4FC8227-8DD6-4FCA-BA1F-C2E8F8FC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5116"/>
            <a:ext cx="11085095" cy="5074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624839"/>
            <a:ext cx="10911841" cy="52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EBDEA3-C6B4-4B5C-9F0A-A3DCFD56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2736"/>
            <a:ext cx="10780295" cy="50051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D5EC6575-2406-4E78-899A-98FED5C2777D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Interest and User review based sorting</a:t>
            </a:r>
          </a:p>
        </p:txBody>
      </p:sp>
    </p:spTree>
    <p:extLst>
      <p:ext uri="{BB962C8B-B14F-4D97-AF65-F5344CB8AC3E}">
        <p14:creationId xmlns:p14="http://schemas.microsoft.com/office/powerpoint/2010/main" val="16175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14D049E-DCE3-4882-BE2F-70565105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878425"/>
            <a:ext cx="10876547" cy="49929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A68D6045-E97E-4ACA-A4B4-C164A2FD3CB2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User Review</a:t>
            </a:r>
          </a:p>
        </p:txBody>
      </p:sp>
    </p:spTree>
    <p:extLst>
      <p:ext uri="{BB962C8B-B14F-4D97-AF65-F5344CB8AC3E}">
        <p14:creationId xmlns:p14="http://schemas.microsoft.com/office/powerpoint/2010/main" val="41137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KC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223</Words>
  <Application>Microsoft Office PowerPoint</Application>
  <PresentationFormat>Widescreen</PresentationFormat>
  <Paragraphs>60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Helvetica Neue</vt:lpstr>
      <vt:lpstr>Bookman Old Style</vt:lpstr>
      <vt:lpstr>Calibri</vt:lpstr>
      <vt:lpstr>Times New Roman</vt:lpstr>
      <vt:lpstr>Candara</vt:lpstr>
      <vt:lpstr>Arial</vt:lpstr>
      <vt:lpstr>UMKC</vt:lpstr>
      <vt:lpstr>PowerPoint Presentation</vt:lpstr>
      <vt:lpstr>PowerPoint Presentation</vt:lpstr>
      <vt:lpstr>Existing Applications</vt:lpstr>
      <vt:lpstr>Unique Features</vt:lpstr>
      <vt:lpstr>Features </vt:lpstr>
      <vt:lpstr>Home Page</vt:lpstr>
      <vt:lpstr>PowerPoint Presentation</vt:lpstr>
      <vt:lpstr>PowerPoint Presentation</vt:lpstr>
      <vt:lpstr>PowerPoint Presentation</vt:lpstr>
      <vt:lpstr>User customized plan</vt:lpstr>
      <vt:lpstr>Day wise plan</vt:lpstr>
      <vt:lpstr>View Day wise plan</vt:lpstr>
      <vt:lpstr>Search History</vt:lpstr>
      <vt:lpstr>Contact Us</vt:lpstr>
      <vt:lpstr>APIs Used</vt:lpstr>
      <vt:lpstr>Future Enhancements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“Big Data Ecosystem” at LinkedIn </dc:title>
  <cp:lastModifiedBy>pallavi</cp:lastModifiedBy>
  <cp:revision>78</cp:revision>
  <dcterms:modified xsi:type="dcterms:W3CDTF">2018-12-04T23:42:48Z</dcterms:modified>
</cp:coreProperties>
</file>